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8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2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7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91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0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0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3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3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3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6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46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FFC000"/>
            </a:gs>
            <a:gs pos="0">
              <a:srgbClr val="FF0000"/>
            </a:gs>
            <a:gs pos="33000">
              <a:srgbClr val="FFFF00"/>
            </a:gs>
            <a:gs pos="98165">
              <a:srgbClr val="7030A0"/>
            </a:gs>
            <a:gs pos="84000">
              <a:srgbClr val="002060"/>
            </a:gs>
            <a:gs pos="69000">
              <a:srgbClr val="0070C0"/>
            </a:gs>
            <a:gs pos="53000">
              <a:srgbClr val="00B050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9039-36F2-41EA-BEA5-6AFD34CE101F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6960-B192-4741-A700-4C8B296B7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2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8.wdp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97" y="4975800"/>
            <a:ext cx="3177027" cy="17735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3" y="1225707"/>
            <a:ext cx="4663883" cy="31995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1907287"/>
            <a:ext cx="2556588" cy="34833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47490" y="2067798"/>
            <a:ext cx="8423243" cy="2199402"/>
          </a:xfrm>
          <a:noFill/>
        </p:spPr>
        <p:txBody>
          <a:bodyPr>
            <a:noAutofit/>
          </a:bodyPr>
          <a:lstStyle/>
          <a:p>
            <a:r>
              <a:rPr lang="ko-KR" altLang="en-US" sz="2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재영</a:t>
            </a: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Sone 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의 </a:t>
            </a:r>
            <a:r>
              <a:rPr lang="ko-KR" altLang="en-US" sz="48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자존감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올리는 </a:t>
            </a: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altLang="ko-KR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PPT </a:t>
            </a:r>
            <a:r>
              <a:rPr lang="ko-KR" alt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프로젝트</a:t>
            </a:r>
            <a:endParaRPr lang="ko-KR" alt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폭발 1 5"/>
          <p:cNvSpPr/>
          <p:nvPr/>
        </p:nvSpPr>
        <p:spPr>
          <a:xfrm rot="620987">
            <a:off x="9770726" y="535127"/>
            <a:ext cx="2665406" cy="183197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놀랍다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폭발 1 8"/>
          <p:cNvSpPr/>
          <p:nvPr/>
        </p:nvSpPr>
        <p:spPr>
          <a:xfrm rot="20640446">
            <a:off x="529299" y="30451"/>
            <a:ext cx="2733201" cy="191324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즐겁다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624" y="4789858"/>
            <a:ext cx="1410513" cy="1592993"/>
          </a:xfrm>
          <a:prstGeom prst="rect">
            <a:avLst/>
          </a:prstGeom>
        </p:spPr>
      </p:pic>
      <p:sp>
        <p:nvSpPr>
          <p:cNvPr id="11" name="폭발 1 10"/>
          <p:cNvSpPr/>
          <p:nvPr/>
        </p:nvSpPr>
        <p:spPr>
          <a:xfrm rot="1031012">
            <a:off x="3063699" y="3929586"/>
            <a:ext cx="2226716" cy="1479017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한잔해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4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5581232"/>
            <a:ext cx="9675845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4639232"/>
            <a:ext cx="10655559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-1" y="3677611"/>
            <a:ext cx="9032033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2716949"/>
            <a:ext cx="9675845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-1" y="1772489"/>
            <a:ext cx="10263673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오각형 3"/>
          <p:cNvSpPr/>
          <p:nvPr/>
        </p:nvSpPr>
        <p:spPr>
          <a:xfrm>
            <a:off x="0" y="230188"/>
            <a:ext cx="11924522" cy="120364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58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ko-KR" altLang="en-US" sz="2000" dirty="0" smtClean="0"/>
              <a:t>재영</a:t>
            </a:r>
            <a:r>
              <a:rPr lang="en-US" altLang="ko-KR" dirty="0" smtClean="0"/>
              <a:t>Sone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버킷리스트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sz="3000" dirty="0" smtClean="0"/>
              <a:t>part.1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9100" y="1788223"/>
            <a:ext cx="7764624" cy="513184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altLang="ko-KR" dirty="0" err="1" smtClean="0"/>
              <a:t>smilegate</a:t>
            </a:r>
            <a:r>
              <a:rPr lang="ko-KR" altLang="en-US" dirty="0" smtClean="0"/>
              <a:t> 취직하기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일단 </a:t>
            </a:r>
            <a:r>
              <a:rPr lang="ko-KR" altLang="en-US" dirty="0" err="1" smtClean="0"/>
              <a:t>아무회사든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가고싶음</a:t>
            </a:r>
            <a:r>
              <a:rPr lang="en-US" altLang="ko-KR" dirty="0" smtClean="0"/>
              <a:t>)</a:t>
            </a:r>
          </a:p>
        </p:txBody>
      </p:sp>
      <p:sp>
        <p:nvSpPr>
          <p:cNvPr id="5" name="오각형 4"/>
          <p:cNvSpPr/>
          <p:nvPr/>
        </p:nvSpPr>
        <p:spPr>
          <a:xfrm rot="5400000">
            <a:off x="8276870" y="2828411"/>
            <a:ext cx="6380904" cy="1193083"/>
          </a:xfrm>
          <a:prstGeom prst="homePlate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07895" y="5590563"/>
            <a:ext cx="9005596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/>
              <a:t>죽기전에</a:t>
            </a:r>
            <a:r>
              <a:rPr lang="ko-KR" altLang="en-US" dirty="0" smtClean="0"/>
              <a:t> 제일 무서운 놀이기구 하나 타기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아쉽잖아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206679" y="273411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친구들이랑 여행 떠나기</a:t>
            </a:r>
            <a:r>
              <a:rPr lang="en-US" altLang="ko-KR" dirty="0" smtClean="0"/>
              <a:t>(4</a:t>
            </a:r>
            <a:r>
              <a:rPr lang="ko-KR" altLang="en-US" dirty="0" err="1" smtClean="0"/>
              <a:t>인큐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파티구함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86272" y="4648450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엄마</a:t>
            </a:r>
            <a:r>
              <a:rPr lang="en-US" altLang="ko-KR" dirty="0" smtClean="0"/>
              <a:t>,</a:t>
            </a:r>
            <a:r>
              <a:rPr lang="ko-KR" altLang="en-US" dirty="0" smtClean="0"/>
              <a:t>아빠 비싼데 여행 보내드리기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효자인척</a:t>
            </a:r>
            <a:r>
              <a:rPr lang="ko-KR" altLang="en-US" dirty="0" smtClean="0"/>
              <a:t> 한번 해주고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-177590" y="370428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억 저축 해보기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일단 </a:t>
            </a:r>
            <a:r>
              <a:rPr lang="ko-KR" altLang="en-US" dirty="0" err="1" smtClean="0"/>
              <a:t>모아보고싶음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cxnSp>
        <p:nvCxnSpPr>
          <p:cNvPr id="26" name="직선 화살표 연결선 25"/>
          <p:cNvCxnSpPr>
            <a:stCxn id="18" idx="3"/>
            <a:endCxn id="20" idx="3"/>
          </p:cNvCxnSpPr>
          <p:nvPr/>
        </p:nvCxnSpPr>
        <p:spPr>
          <a:xfrm flipH="1">
            <a:off x="9032032" y="2029081"/>
            <a:ext cx="1231640" cy="19051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3"/>
            <a:endCxn id="21" idx="3"/>
          </p:cNvCxnSpPr>
          <p:nvPr/>
        </p:nvCxnSpPr>
        <p:spPr>
          <a:xfrm>
            <a:off x="9032032" y="3934203"/>
            <a:ext cx="1623527" cy="9616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1" idx="3"/>
            <a:endCxn id="22" idx="3"/>
          </p:cNvCxnSpPr>
          <p:nvPr/>
        </p:nvCxnSpPr>
        <p:spPr>
          <a:xfrm flipH="1">
            <a:off x="9675845" y="4895824"/>
            <a:ext cx="979714" cy="942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913" y="230187"/>
            <a:ext cx="1245951" cy="6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581232"/>
            <a:ext cx="10515600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0" y="4639232"/>
            <a:ext cx="10693190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0" y="3677611"/>
            <a:ext cx="8285584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" y="2716949"/>
            <a:ext cx="8602823" cy="5131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1772489"/>
            <a:ext cx="8910735" cy="513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오각형 21"/>
          <p:cNvSpPr/>
          <p:nvPr/>
        </p:nvSpPr>
        <p:spPr>
          <a:xfrm>
            <a:off x="0" y="230188"/>
            <a:ext cx="11924522" cy="120364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838200" y="2158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sz="2000" dirty="0" smtClean="0"/>
              <a:t>재영</a:t>
            </a:r>
            <a:r>
              <a:rPr lang="en-US" altLang="ko-KR" dirty="0" smtClean="0"/>
              <a:t>Sone</a:t>
            </a:r>
            <a:r>
              <a:rPr lang="ko-KR" altLang="en-US" dirty="0" smtClean="0"/>
              <a:t> 의 </a:t>
            </a:r>
            <a:r>
              <a:rPr lang="ko-KR" altLang="en-US" dirty="0" err="1" smtClean="0"/>
              <a:t>버킷리스트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en-US" altLang="ko-KR" sz="3000" dirty="0" smtClean="0"/>
              <a:t>part.2</a:t>
            </a:r>
            <a:endParaRPr lang="ko-KR" altLang="en-US" sz="3000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343370" y="1781070"/>
            <a:ext cx="7764624" cy="513184"/>
          </a:xfrm>
        </p:spPr>
        <p:txBody>
          <a:bodyPr anchor="ctr"/>
          <a:lstStyle/>
          <a:p>
            <a:pPr algn="ctr"/>
            <a:r>
              <a:rPr lang="ko-KR" altLang="en-US" dirty="0" smtClean="0"/>
              <a:t>로또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해보기</a:t>
            </a:r>
            <a:r>
              <a:rPr lang="en-US" altLang="ko-KR" dirty="0" smtClean="0"/>
              <a:t>(2</a:t>
            </a:r>
            <a:r>
              <a:rPr lang="ko-KR" altLang="en-US" dirty="0" smtClean="0"/>
              <a:t>등이라도 해보기</a:t>
            </a:r>
            <a:r>
              <a:rPr lang="en-US" altLang="ko-KR" dirty="0" smtClean="0"/>
              <a:t>,3</a:t>
            </a:r>
            <a:r>
              <a:rPr lang="ko-KR" altLang="en-US" dirty="0" smtClean="0"/>
              <a:t>등이라도</a:t>
            </a:r>
            <a:r>
              <a:rPr lang="en-US" altLang="ko-KR" dirty="0" smtClean="0"/>
              <a:t>)</a:t>
            </a:r>
          </a:p>
        </p:txBody>
      </p:sp>
      <p:sp>
        <p:nvSpPr>
          <p:cNvPr id="25" name="오각형 24"/>
          <p:cNvSpPr/>
          <p:nvPr/>
        </p:nvSpPr>
        <p:spPr>
          <a:xfrm rot="5400000">
            <a:off x="8276870" y="2828411"/>
            <a:ext cx="6380904" cy="1193083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507895" y="5590563"/>
            <a:ext cx="9005596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343370" y="3677611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맛있는 요리 만들기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맛있게 만들어보기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-163909" y="4648563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새벽에 일찍 일어나서 운동하기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낭만있잖아</a:t>
            </a:r>
            <a:r>
              <a:rPr lang="ko-KR" altLang="en-US" dirty="0" smtClean="0"/>
              <a:t> 한잔해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9" name="내용 개체 틀 2"/>
          <p:cNvSpPr txBox="1">
            <a:spLocks/>
          </p:cNvSpPr>
          <p:nvPr/>
        </p:nvSpPr>
        <p:spPr>
          <a:xfrm>
            <a:off x="-177590" y="370428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cxnSp>
        <p:nvCxnSpPr>
          <p:cNvPr id="30" name="직선 화살표 연결선 29"/>
          <p:cNvCxnSpPr>
            <a:stCxn id="21" idx="3"/>
            <a:endCxn id="19" idx="3"/>
          </p:cNvCxnSpPr>
          <p:nvPr/>
        </p:nvCxnSpPr>
        <p:spPr>
          <a:xfrm flipH="1">
            <a:off x="8285584" y="2029081"/>
            <a:ext cx="625151" cy="19051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18" idx="3"/>
          </p:cNvCxnSpPr>
          <p:nvPr/>
        </p:nvCxnSpPr>
        <p:spPr>
          <a:xfrm>
            <a:off x="8285584" y="3934203"/>
            <a:ext cx="2407606" cy="9616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3"/>
            <a:endCxn id="17" idx="3"/>
          </p:cNvCxnSpPr>
          <p:nvPr/>
        </p:nvCxnSpPr>
        <p:spPr>
          <a:xfrm flipH="1">
            <a:off x="10515600" y="4895824"/>
            <a:ext cx="177590" cy="942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2"/>
          <p:cNvSpPr txBox="1">
            <a:spLocks/>
          </p:cNvSpPr>
          <p:nvPr/>
        </p:nvSpPr>
        <p:spPr>
          <a:xfrm>
            <a:off x="-459062" y="2734110"/>
            <a:ext cx="7764624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카페 창업 해보기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로또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하면ㅋ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-188013" y="5590563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/>
          </a:p>
        </p:txBody>
      </p:sp>
      <p:sp>
        <p:nvSpPr>
          <p:cNvPr id="43" name="내용 개체 틀 2"/>
          <p:cNvSpPr txBox="1">
            <a:spLocks/>
          </p:cNvSpPr>
          <p:nvPr/>
        </p:nvSpPr>
        <p:spPr>
          <a:xfrm>
            <a:off x="-695908" y="5592089"/>
            <a:ext cx="9677400" cy="513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성공해서 </a:t>
            </a:r>
            <a:r>
              <a:rPr lang="ko-KR" altLang="en-US" dirty="0" err="1" smtClean="0"/>
              <a:t>연택쌤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만나러가기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쌈</a:t>
            </a:r>
            <a:r>
              <a:rPr lang="en-US" altLang="ko-KR" dirty="0" smtClean="0"/>
              <a:t>@</a:t>
            </a:r>
            <a:r>
              <a:rPr lang="ko-KR" altLang="en-US" dirty="0" err="1" smtClean="0"/>
              <a:t>뽕하네요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780" y="232343"/>
            <a:ext cx="1245951" cy="6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1351" y="652568"/>
            <a:ext cx="10707178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 완벽한 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2024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</a:t>
            </a:r>
            <a:endParaRPr lang="ko-KR" alt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16" y="2837517"/>
            <a:ext cx="1889919" cy="1363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94" y="3414582"/>
            <a:ext cx="773872" cy="7738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45" y="3057848"/>
            <a:ext cx="1325578" cy="11495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556" l="0" r="97778">
                        <a14:foregroundMark x1="27111" y1="69333" x2="27111" y2="69333"/>
                        <a14:foregroundMark x1="16889" y1="76889" x2="16889" y2="76889"/>
                        <a14:foregroundMark x1="88444" y1="64444" x2="97778" y2="71556"/>
                        <a14:foregroundMark x1="90222" y1="77333" x2="90667" y2="88000"/>
                        <a14:foregroundMark x1="9333" y1="97778" x2="20000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06" y="2837517"/>
            <a:ext cx="1369899" cy="13698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106" y="4820314"/>
            <a:ext cx="3200640" cy="178290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0967" y="4843429"/>
            <a:ext cx="1964997" cy="17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의 </a:t>
            </a:r>
            <a:r>
              <a:rPr lang="ko-KR" altLang="en-US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꿈</a:t>
            </a:r>
            <a:endParaRPr lang="ko-KR" altLang="en-US" sz="8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30" y="3086034"/>
            <a:ext cx="3244101" cy="32441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2" y="1938272"/>
            <a:ext cx="3748739" cy="11477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40" y="1885951"/>
            <a:ext cx="3695765" cy="19481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94" y="1938272"/>
            <a:ext cx="3431760" cy="18434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879" y="4029327"/>
            <a:ext cx="4434452" cy="25506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3844" y="4029327"/>
            <a:ext cx="1418806" cy="13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많이 보는 </a:t>
            </a:r>
            <a:r>
              <a:rPr lang="ko-KR" altLang="en-US" sz="6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유튜버</a:t>
            </a:r>
            <a:endParaRPr lang="ko-KR" altLang="en-US" sz="6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61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3952" y="1627910"/>
            <a:ext cx="3358309" cy="22388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6" b="99454" l="9845" r="98446">
                        <a14:foregroundMark x1="40415" y1="44809" x2="40415" y2="44809"/>
                        <a14:foregroundMark x1="36788" y1="59563" x2="36788" y2="59563"/>
                        <a14:foregroundMark x1="30570" y1="61202" x2="30570" y2="61202"/>
                        <a14:foregroundMark x1="26425" y1="61749" x2="26425" y2="61749"/>
                        <a14:foregroundMark x1="48705" y1="43716" x2="48705" y2="43716"/>
                        <a14:foregroundMark x1="56995" y1="46448" x2="56995" y2="46448"/>
                        <a14:foregroundMark x1="67358" y1="43169" x2="67358" y2="43169"/>
                        <a14:foregroundMark x1="54922" y1="64481" x2="54922" y2="64481"/>
                        <a14:foregroundMark x1="61658" y1="63388" x2="61658" y2="63388"/>
                        <a14:foregroundMark x1="46114" y1="62842" x2="46114" y2="62842"/>
                        <a14:foregroundMark x1="23316" y1="62295" x2="23316" y2="62295"/>
                        <a14:foregroundMark x1="66321" y1="62842" x2="66321" y2="62842"/>
                        <a14:foregroundMark x1="73575" y1="62842" x2="73575" y2="62842"/>
                        <a14:foregroundMark x1="79793" y1="62842" x2="79793" y2="62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088" y="1293036"/>
            <a:ext cx="2648181" cy="2510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635" y="1483905"/>
            <a:ext cx="2490904" cy="23200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8" b="96237" l="2128" r="96809">
                        <a14:foregroundMark x1="14362" y1="44624" x2="14362" y2="44624"/>
                        <a14:foregroundMark x1="28723" y1="18817" x2="28723" y2="18817"/>
                        <a14:foregroundMark x1="92553" y1="61828" x2="92553" y2="61828"/>
                        <a14:foregroundMark x1="25532" y1="82258" x2="25532" y2="82258"/>
                        <a14:foregroundMark x1="22872" y1="81720" x2="22872" y2="81720"/>
                        <a14:foregroundMark x1="93617" y1="63978" x2="93617" y2="63978"/>
                        <a14:foregroundMark x1="92021" y1="68280" x2="92021" y2="68280"/>
                        <a14:foregroundMark x1="51596" y1="10215" x2="51596" y2="10215"/>
                        <a14:foregroundMark x1="55851" y1="10215" x2="55851" y2="10215"/>
                        <a14:foregroundMark x1="57979" y1="10753" x2="61170" y2="11290"/>
                        <a14:foregroundMark x1="51596" y1="10215" x2="46809" y2="11290"/>
                        <a14:foregroundMark x1="45745" y1="94086" x2="51596" y2="93548"/>
                        <a14:foregroundMark x1="53723" y1="94086" x2="61170" y2="92473"/>
                        <a14:foregroundMark x1="60638" y1="94086" x2="60638" y2="94086"/>
                        <a14:foregroundMark x1="62766" y1="94624" x2="62766" y2="94624"/>
                        <a14:foregroundMark x1="44149" y1="93548" x2="44149" y2="93548"/>
                        <a14:backgroundMark x1="99468" y1="61290" x2="99468" y2="61290"/>
                        <a14:backgroundMark x1="99468" y1="54301" x2="99468" y2="54301"/>
                        <a14:backgroundMark x1="55319" y1="98387" x2="55319" y2="98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675" y="3929561"/>
            <a:ext cx="2810000" cy="2780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4" b="94845" l="9756" r="94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401" y="3943779"/>
            <a:ext cx="2948124" cy="2789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469" b="97207" l="962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088" y="4072734"/>
            <a:ext cx="2605212" cy="24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875" y="485775"/>
            <a:ext cx="10210800" cy="13096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 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ko-KR" altLang="en-US" sz="7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갓생</a:t>
            </a:r>
            <a:r>
              <a:rPr lang="ko-KR" alt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루틴</a:t>
            </a:r>
            <a:endParaRPr lang="ko-KR" altLang="en-US" sz="7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7" b="95964" l="9205" r="933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18" y="1910593"/>
            <a:ext cx="1862297" cy="1737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989" y="2140258"/>
            <a:ext cx="2378753" cy="15079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612" y="3097828"/>
            <a:ext cx="727130" cy="5503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361" y="1983532"/>
            <a:ext cx="2024504" cy="18214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5866" y="1954825"/>
            <a:ext cx="1860999" cy="18501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818" y="4372494"/>
            <a:ext cx="2381152" cy="14748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2102" y="4372494"/>
            <a:ext cx="2363612" cy="14554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0846" y="4389510"/>
            <a:ext cx="2063748" cy="14578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3013" y="4372494"/>
            <a:ext cx="2246703" cy="14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6636" y="50644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재영</a:t>
            </a:r>
            <a:r>
              <a:rPr lang="en-US" altLang="ko-K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Sone</a:t>
            </a:r>
            <a:r>
              <a:rPr lang="ko-KR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친구들에게 하고싶은 말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102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142</Words>
  <Application>Microsoft Office PowerPoint</Application>
  <PresentationFormat>와이드스크린</PresentationFormat>
  <Paragraphs>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재영Sone 의 자존감 올리는  PPT 프로젝트</vt:lpstr>
      <vt:lpstr>1. 재영Sone 의 버킷리스트 10가지 part.1</vt:lpstr>
      <vt:lpstr>1. 재영Sone 의 버킷리스트 10가지 part.2</vt:lpstr>
      <vt:lpstr>재영Sone 의 완벽한 2024년  계획</vt:lpstr>
      <vt:lpstr>재영Sone 의 꿈</vt:lpstr>
      <vt:lpstr>재영Sone 가 많이 보는 유튜버</vt:lpstr>
      <vt:lpstr>재영Sone 의 갓생 루틴</vt:lpstr>
      <vt:lpstr>재영Sone가 친구들에게 하고싶은 말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재영손의 자존감 올리는 PPT 프로젝트</dc:title>
  <dc:creator>user</dc:creator>
  <cp:lastModifiedBy>user</cp:lastModifiedBy>
  <cp:revision>21</cp:revision>
  <dcterms:created xsi:type="dcterms:W3CDTF">2024-04-01T02:09:32Z</dcterms:created>
  <dcterms:modified xsi:type="dcterms:W3CDTF">2024-04-02T00:48:04Z</dcterms:modified>
</cp:coreProperties>
</file>